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18"/>
  </p:notesMasterIdLst>
  <p:sldIdLst>
    <p:sldId id="256" r:id="rId2"/>
    <p:sldId id="261" r:id="rId3"/>
    <p:sldId id="262" r:id="rId4"/>
    <p:sldId id="271" r:id="rId5"/>
    <p:sldId id="259" r:id="rId6"/>
    <p:sldId id="260" r:id="rId7"/>
    <p:sldId id="258" r:id="rId8"/>
    <p:sldId id="268" r:id="rId9"/>
    <p:sldId id="269" r:id="rId10"/>
    <p:sldId id="257" r:id="rId11"/>
    <p:sldId id="263" r:id="rId12"/>
    <p:sldId id="264" r:id="rId13"/>
    <p:sldId id="265" r:id="rId14"/>
    <p:sldId id="267" r:id="rId15"/>
    <p:sldId id="266" r:id="rId16"/>
    <p:sldId id="270" r:id="rId17"/>
  </p:sldIdLst>
  <p:sldSz cx="9144000" cy="6858000" type="screen4x3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306" autoAdjust="0"/>
    <p:restoredTop sz="94660"/>
  </p:normalViewPr>
  <p:slideViewPr>
    <p:cSldViewPr>
      <p:cViewPr varScale="1">
        <p:scale>
          <a:sx n="74" d="100"/>
          <a:sy n="74" d="100"/>
        </p:scale>
        <p:origin x="-49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964ECE-D6A1-4DCE-866B-77BC677CA76C}" type="datetimeFigureOut">
              <a:rPr lang="da-DK" smtClean="0"/>
              <a:t>20-10-2008</a:t>
            </a:fld>
            <a:endParaRPr lang="da-DK"/>
          </a:p>
        </p:txBody>
      </p:sp>
      <p:sp>
        <p:nvSpPr>
          <p:cNvPr id="4" name="Pladsholder til dias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 smtClean="0"/>
              <a:t>Klik for at redigere typografi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822405-C122-4A1F-B5DD-DF795454A355}" type="slidenum">
              <a:rPr lang="da-DK" smtClean="0"/>
              <a:t>‹nr.›</a:t>
            </a:fld>
            <a:endParaRPr lang="da-D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a-DK" dirty="0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822405-C122-4A1F-B5DD-DF795454A355}" type="slidenum">
              <a:rPr lang="da-DK" smtClean="0"/>
              <a:t>2</a:t>
            </a:fld>
            <a:endParaRPr lang="da-DK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s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el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da-DK" smtClean="0"/>
              <a:t>Klik for at redigere titeltypografi i masteren</a:t>
            </a:r>
            <a:endParaRPr kumimoji="0" lang="en-US"/>
          </a:p>
        </p:txBody>
      </p:sp>
      <p:sp>
        <p:nvSpPr>
          <p:cNvPr id="17" name="Undertitel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da-DK" smtClean="0"/>
              <a:t>Klik for at redigere undertiteltypografien i masteren</a:t>
            </a:r>
            <a:endParaRPr kumimoji="0" lang="en-US"/>
          </a:p>
        </p:txBody>
      </p:sp>
      <p:sp>
        <p:nvSpPr>
          <p:cNvPr id="30" name="Pladsholder til dato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919DF-6021-4DB5-8A5B-88B8542C0725}" type="datetimeFigureOut">
              <a:rPr lang="da-DK" smtClean="0"/>
              <a:pPr/>
              <a:t>20-10-2008</a:t>
            </a:fld>
            <a:endParaRPr lang="da-DK"/>
          </a:p>
        </p:txBody>
      </p:sp>
      <p:sp>
        <p:nvSpPr>
          <p:cNvPr id="19" name="Pladsholder til sidefod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27" name="Pladsholder til diasnumm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60859-9772-4178-97E3-ABB4F94A8750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da-DK" smtClean="0"/>
              <a:t>Klik for at redigere titeltypografi i masteren</a:t>
            </a:r>
            <a:endParaRPr kumimoji="0" lang="en-US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da-DK" smtClean="0"/>
              <a:t>Klik for at redigere typografi i masteren</a:t>
            </a:r>
          </a:p>
          <a:p>
            <a:pPr lvl="1" eaLnBrk="1" latinLnBrk="0" hangingPunct="1"/>
            <a:r>
              <a:rPr lang="da-DK" smtClean="0"/>
              <a:t>Andet niveau</a:t>
            </a:r>
          </a:p>
          <a:p>
            <a:pPr lvl="2" eaLnBrk="1" latinLnBrk="0" hangingPunct="1"/>
            <a:r>
              <a:rPr lang="da-DK" smtClean="0"/>
              <a:t>Tredje niveau</a:t>
            </a:r>
          </a:p>
          <a:p>
            <a:pPr lvl="3" eaLnBrk="1" latinLnBrk="0" hangingPunct="1"/>
            <a:r>
              <a:rPr lang="da-DK" smtClean="0"/>
              <a:t>Fjerde niveau</a:t>
            </a:r>
          </a:p>
          <a:p>
            <a:pPr lvl="4" eaLnBrk="1" latinLnBrk="0" hangingPunct="1"/>
            <a:r>
              <a:rPr lang="da-DK" smtClean="0"/>
              <a:t>Femte niveau</a:t>
            </a:r>
            <a:endParaRPr kumimoji="0" lang="en-US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919DF-6021-4DB5-8A5B-88B8542C0725}" type="datetimeFigureOut">
              <a:rPr lang="da-DK" smtClean="0"/>
              <a:pPr/>
              <a:t>20-10-2008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60859-9772-4178-97E3-ABB4F94A8750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da-DK" smtClean="0"/>
              <a:t>Klik for at redigere titeltypografi i masteren</a:t>
            </a:r>
            <a:endParaRPr kumimoji="0" lang="en-US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da-DK" smtClean="0"/>
              <a:t>Klik for at redigere typografi i masteren</a:t>
            </a:r>
          </a:p>
          <a:p>
            <a:pPr lvl="1" eaLnBrk="1" latinLnBrk="0" hangingPunct="1"/>
            <a:r>
              <a:rPr lang="da-DK" smtClean="0"/>
              <a:t>Andet niveau</a:t>
            </a:r>
          </a:p>
          <a:p>
            <a:pPr lvl="2" eaLnBrk="1" latinLnBrk="0" hangingPunct="1"/>
            <a:r>
              <a:rPr lang="da-DK" smtClean="0"/>
              <a:t>Tredje niveau</a:t>
            </a:r>
          </a:p>
          <a:p>
            <a:pPr lvl="3" eaLnBrk="1" latinLnBrk="0" hangingPunct="1"/>
            <a:r>
              <a:rPr lang="da-DK" smtClean="0"/>
              <a:t>Fjerde niveau</a:t>
            </a:r>
          </a:p>
          <a:p>
            <a:pPr lvl="4" eaLnBrk="1" latinLnBrk="0" hangingPunct="1"/>
            <a:r>
              <a:rPr lang="da-DK" smtClean="0"/>
              <a:t>Femte niveau</a:t>
            </a:r>
            <a:endParaRPr kumimoji="0" lang="en-US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919DF-6021-4DB5-8A5B-88B8542C0725}" type="datetimeFigureOut">
              <a:rPr lang="da-DK" smtClean="0"/>
              <a:pPr/>
              <a:t>20-10-2008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60859-9772-4178-97E3-ABB4F94A8750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da-DK" smtClean="0"/>
              <a:t>Klik for at redigere titeltypografi i masteren</a:t>
            </a:r>
            <a:endParaRPr kumimoji="0" lang="en-US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da-DK" smtClean="0"/>
              <a:t>Klik for at redigere typografi i masteren</a:t>
            </a:r>
          </a:p>
          <a:p>
            <a:pPr lvl="1" eaLnBrk="1" latinLnBrk="0" hangingPunct="1"/>
            <a:r>
              <a:rPr lang="da-DK" smtClean="0"/>
              <a:t>Andet niveau</a:t>
            </a:r>
          </a:p>
          <a:p>
            <a:pPr lvl="2" eaLnBrk="1" latinLnBrk="0" hangingPunct="1"/>
            <a:r>
              <a:rPr lang="da-DK" smtClean="0"/>
              <a:t>Tredje niveau</a:t>
            </a:r>
          </a:p>
          <a:p>
            <a:pPr lvl="3" eaLnBrk="1" latinLnBrk="0" hangingPunct="1"/>
            <a:r>
              <a:rPr lang="da-DK" smtClean="0"/>
              <a:t>Fjerde niveau</a:t>
            </a:r>
          </a:p>
          <a:p>
            <a:pPr lvl="4" eaLnBrk="1" latinLnBrk="0" hangingPunct="1"/>
            <a:r>
              <a:rPr lang="da-DK" smtClean="0"/>
              <a:t>Femte niveau</a:t>
            </a:r>
            <a:endParaRPr kumimoji="0" lang="en-US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919DF-6021-4DB5-8A5B-88B8542C0725}" type="datetimeFigureOut">
              <a:rPr lang="da-DK" smtClean="0"/>
              <a:pPr/>
              <a:t>20-10-2008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60859-9772-4178-97E3-ABB4F94A8750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da-DK" smtClean="0"/>
              <a:t>Klik for at redigere titeltypografi i masteren</a:t>
            </a:r>
            <a:endParaRPr kumimoji="0" lang="en-US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da-DK" smtClean="0"/>
              <a:t>Klik for at redigere typografi i masteren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919DF-6021-4DB5-8A5B-88B8542C0725}" type="datetimeFigureOut">
              <a:rPr lang="da-DK" smtClean="0"/>
              <a:pPr/>
              <a:t>20-10-2008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60859-9772-4178-97E3-ABB4F94A8750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da-DK" smtClean="0"/>
              <a:t>Klik for at redigere titeltypografi i masteren</a:t>
            </a:r>
            <a:endParaRPr kumimoji="0" lang="en-US"/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da-DK" smtClean="0"/>
              <a:t>Klik for at redigere typografi i masteren</a:t>
            </a:r>
          </a:p>
          <a:p>
            <a:pPr lvl="1" eaLnBrk="1" latinLnBrk="0" hangingPunct="1"/>
            <a:r>
              <a:rPr lang="da-DK" smtClean="0"/>
              <a:t>Andet niveau</a:t>
            </a:r>
          </a:p>
          <a:p>
            <a:pPr lvl="2" eaLnBrk="1" latinLnBrk="0" hangingPunct="1"/>
            <a:r>
              <a:rPr lang="da-DK" smtClean="0"/>
              <a:t>Tredje niveau</a:t>
            </a:r>
          </a:p>
          <a:p>
            <a:pPr lvl="3" eaLnBrk="1" latinLnBrk="0" hangingPunct="1"/>
            <a:r>
              <a:rPr lang="da-DK" smtClean="0"/>
              <a:t>Fjerde niveau</a:t>
            </a:r>
          </a:p>
          <a:p>
            <a:pPr lvl="4" eaLnBrk="1" latinLnBrk="0" hangingPunct="1"/>
            <a:r>
              <a:rPr lang="da-DK" smtClean="0"/>
              <a:t>Femte niveau</a:t>
            </a:r>
            <a:endParaRPr kumimoji="0" lang="en-US"/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da-DK" smtClean="0"/>
              <a:t>Klik for at redigere typografi i masteren</a:t>
            </a:r>
          </a:p>
          <a:p>
            <a:pPr lvl="1" eaLnBrk="1" latinLnBrk="0" hangingPunct="1"/>
            <a:r>
              <a:rPr lang="da-DK" smtClean="0"/>
              <a:t>Andet niveau</a:t>
            </a:r>
          </a:p>
          <a:p>
            <a:pPr lvl="2" eaLnBrk="1" latinLnBrk="0" hangingPunct="1"/>
            <a:r>
              <a:rPr lang="da-DK" smtClean="0"/>
              <a:t>Tredje niveau</a:t>
            </a:r>
          </a:p>
          <a:p>
            <a:pPr lvl="3" eaLnBrk="1" latinLnBrk="0" hangingPunct="1"/>
            <a:r>
              <a:rPr lang="da-DK" smtClean="0"/>
              <a:t>Fjerde niveau</a:t>
            </a:r>
          </a:p>
          <a:p>
            <a:pPr lvl="4" eaLnBrk="1" latinLnBrk="0" hangingPunct="1"/>
            <a:r>
              <a:rPr lang="da-DK" smtClean="0"/>
              <a:t>Femte niveau</a:t>
            </a:r>
            <a:endParaRPr kumimoji="0" lang="en-US"/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919DF-6021-4DB5-8A5B-88B8542C0725}" type="datetimeFigureOut">
              <a:rPr lang="da-DK" smtClean="0"/>
              <a:pPr/>
              <a:t>20-10-2008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60859-9772-4178-97E3-ABB4F94A8750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da-DK" smtClean="0"/>
              <a:t>Klik for at redigere titeltypografi i masteren</a:t>
            </a:r>
            <a:endParaRPr kumimoji="0" lang="en-US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da-DK" smtClean="0"/>
              <a:t>Klik for at redigere typografi i masteren</a:t>
            </a:r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da-DK" smtClean="0"/>
              <a:t>Klik for at redigere typografi i masteren</a:t>
            </a:r>
          </a:p>
        </p:txBody>
      </p:sp>
      <p:sp>
        <p:nvSpPr>
          <p:cNvPr id="5" name="Pladsholder til indhold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da-DK" smtClean="0"/>
              <a:t>Klik for at redigere typografi i masteren</a:t>
            </a:r>
          </a:p>
          <a:p>
            <a:pPr lvl="1" eaLnBrk="1" latinLnBrk="0" hangingPunct="1"/>
            <a:r>
              <a:rPr lang="da-DK" smtClean="0"/>
              <a:t>Andet niveau</a:t>
            </a:r>
          </a:p>
          <a:p>
            <a:pPr lvl="2" eaLnBrk="1" latinLnBrk="0" hangingPunct="1"/>
            <a:r>
              <a:rPr lang="da-DK" smtClean="0"/>
              <a:t>Tredje niveau</a:t>
            </a:r>
          </a:p>
          <a:p>
            <a:pPr lvl="3" eaLnBrk="1" latinLnBrk="0" hangingPunct="1"/>
            <a:r>
              <a:rPr lang="da-DK" smtClean="0"/>
              <a:t>Fjerde niveau</a:t>
            </a:r>
          </a:p>
          <a:p>
            <a:pPr lvl="4" eaLnBrk="1" latinLnBrk="0" hangingPunct="1"/>
            <a:r>
              <a:rPr lang="da-DK" smtClean="0"/>
              <a:t>Femte niveau</a:t>
            </a:r>
            <a:endParaRPr kumimoji="0" lang="en-US"/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da-DK" smtClean="0"/>
              <a:t>Klik for at redigere typografi i masteren</a:t>
            </a:r>
          </a:p>
          <a:p>
            <a:pPr lvl="1" eaLnBrk="1" latinLnBrk="0" hangingPunct="1"/>
            <a:r>
              <a:rPr lang="da-DK" smtClean="0"/>
              <a:t>Andet niveau</a:t>
            </a:r>
          </a:p>
          <a:p>
            <a:pPr lvl="2" eaLnBrk="1" latinLnBrk="0" hangingPunct="1"/>
            <a:r>
              <a:rPr lang="da-DK" smtClean="0"/>
              <a:t>Tredje niveau</a:t>
            </a:r>
          </a:p>
          <a:p>
            <a:pPr lvl="3" eaLnBrk="1" latinLnBrk="0" hangingPunct="1"/>
            <a:r>
              <a:rPr lang="da-DK" smtClean="0"/>
              <a:t>Fjerde niveau</a:t>
            </a:r>
          </a:p>
          <a:p>
            <a:pPr lvl="4" eaLnBrk="1" latinLnBrk="0" hangingPunct="1"/>
            <a:r>
              <a:rPr lang="da-DK" smtClean="0"/>
              <a:t>Femte niveau</a:t>
            </a:r>
            <a:endParaRPr kumimoji="0" lang="en-US"/>
          </a:p>
        </p:txBody>
      </p:sp>
      <p:sp>
        <p:nvSpPr>
          <p:cNvPr id="7" name="Pladsholder til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919DF-6021-4DB5-8A5B-88B8542C0725}" type="datetimeFigureOut">
              <a:rPr lang="da-DK" smtClean="0"/>
              <a:pPr/>
              <a:t>20-10-2008</a:t>
            </a:fld>
            <a:endParaRPr lang="da-DK"/>
          </a:p>
        </p:txBody>
      </p:sp>
      <p:sp>
        <p:nvSpPr>
          <p:cNvPr id="8" name="Pladsholder til sidefod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dias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60859-9772-4178-97E3-ABB4F94A8750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da-DK" smtClean="0"/>
              <a:t>Klik for at redigere titeltypografi i masteren</a:t>
            </a:r>
            <a:endParaRPr kumimoji="0" lang="en-US"/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919DF-6021-4DB5-8A5B-88B8542C0725}" type="datetimeFigureOut">
              <a:rPr lang="da-DK" smtClean="0"/>
              <a:pPr/>
              <a:t>20-10-2008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60859-9772-4178-97E3-ABB4F94A8750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919DF-6021-4DB5-8A5B-88B8542C0725}" type="datetimeFigureOut">
              <a:rPr lang="da-DK" smtClean="0"/>
              <a:pPr/>
              <a:t>20-10-2008</a:t>
            </a:fld>
            <a:endParaRPr lang="da-DK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60859-9772-4178-97E3-ABB4F94A8750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da-DK" smtClean="0"/>
              <a:t>Klik for at redigere titeltypografi i masteren</a:t>
            </a:r>
            <a:endParaRPr kumimoji="0" lang="en-US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da-DK" smtClean="0"/>
              <a:t>Klik for at redigere typografi i masteren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da-DK" smtClean="0"/>
              <a:t>Klik for at redigere typografi i masteren</a:t>
            </a:r>
          </a:p>
          <a:p>
            <a:pPr lvl="1" eaLnBrk="1" latinLnBrk="0" hangingPunct="1"/>
            <a:r>
              <a:rPr lang="da-DK" smtClean="0"/>
              <a:t>Andet niveau</a:t>
            </a:r>
          </a:p>
          <a:p>
            <a:pPr lvl="2" eaLnBrk="1" latinLnBrk="0" hangingPunct="1"/>
            <a:r>
              <a:rPr lang="da-DK" smtClean="0"/>
              <a:t>Tredje niveau</a:t>
            </a:r>
          </a:p>
          <a:p>
            <a:pPr lvl="3" eaLnBrk="1" latinLnBrk="0" hangingPunct="1"/>
            <a:r>
              <a:rPr lang="da-DK" smtClean="0"/>
              <a:t>Fjerde niveau</a:t>
            </a:r>
          </a:p>
          <a:p>
            <a:pPr lvl="4" eaLnBrk="1" latinLnBrk="0" hangingPunct="1"/>
            <a:r>
              <a:rPr lang="da-DK" smtClean="0"/>
              <a:t>Femte niveau</a:t>
            </a:r>
            <a:endParaRPr kumimoji="0" lang="en-US"/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919DF-6021-4DB5-8A5B-88B8542C0725}" type="datetimeFigureOut">
              <a:rPr lang="da-DK" smtClean="0"/>
              <a:pPr/>
              <a:t>20-10-2008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60859-9772-4178-97E3-ABB4F94A8750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 med enkelt afklippet og afrundet hjørn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tvinklet trekant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da-DK" smtClean="0"/>
              <a:t>Klik for at redigere titeltypografi i masteren</a:t>
            </a:r>
            <a:endParaRPr kumimoji="0" lang="en-US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da-DK" smtClean="0"/>
              <a:t>Klik for at redigere typografi i masteren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919DF-6021-4DB5-8A5B-88B8542C0725}" type="datetimeFigureOut">
              <a:rPr lang="da-DK" smtClean="0"/>
              <a:pPr/>
              <a:t>20-10-2008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E2660859-9772-4178-97E3-ABB4F94A8750}" type="slidenum">
              <a:rPr lang="da-DK" smtClean="0"/>
              <a:pPr/>
              <a:t>‹nr.›</a:t>
            </a:fld>
            <a:endParaRPr lang="da-DK"/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da-DK" smtClean="0"/>
              <a:t>Klik på ikonet for at tilføje et billede</a:t>
            </a:r>
            <a:endParaRPr kumimoji="0" lang="en-US" dirty="0"/>
          </a:p>
        </p:txBody>
      </p:sp>
      <p:sp>
        <p:nvSpPr>
          <p:cNvPr id="10" name="Kombinationstegning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Kombinationstegning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Kombinationstegning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Kombinationstegning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Pladsholder til titel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da-DK" smtClean="0"/>
              <a:t>Klik for at redigere titeltypografi i masteren</a:t>
            </a:r>
            <a:endParaRPr kumimoji="0" lang="en-US"/>
          </a:p>
        </p:txBody>
      </p:sp>
      <p:sp>
        <p:nvSpPr>
          <p:cNvPr id="30" name="Pladsholder til tekst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da-DK" smtClean="0"/>
              <a:t>Klik for at redigere typografi i masteren</a:t>
            </a:r>
          </a:p>
          <a:p>
            <a:pPr lvl="1" eaLnBrk="1" latinLnBrk="0" hangingPunct="1"/>
            <a:r>
              <a:rPr kumimoji="0" lang="da-DK" smtClean="0"/>
              <a:t>Andet niveau</a:t>
            </a:r>
          </a:p>
          <a:p>
            <a:pPr lvl="2" eaLnBrk="1" latinLnBrk="0" hangingPunct="1"/>
            <a:r>
              <a:rPr kumimoji="0" lang="da-DK" smtClean="0"/>
              <a:t>Tredje niveau</a:t>
            </a:r>
          </a:p>
          <a:p>
            <a:pPr lvl="3" eaLnBrk="1" latinLnBrk="0" hangingPunct="1"/>
            <a:r>
              <a:rPr kumimoji="0" lang="da-DK" smtClean="0"/>
              <a:t>Fjerde niveau</a:t>
            </a:r>
          </a:p>
          <a:p>
            <a:pPr lvl="4" eaLnBrk="1" latinLnBrk="0" hangingPunct="1"/>
            <a:r>
              <a:rPr kumimoji="0" lang="da-DK" smtClean="0"/>
              <a:t>Femte niveau</a:t>
            </a:r>
            <a:endParaRPr kumimoji="0" lang="en-US"/>
          </a:p>
        </p:txBody>
      </p:sp>
      <p:sp>
        <p:nvSpPr>
          <p:cNvPr id="10" name="Pladsholder til dato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D6919DF-6021-4DB5-8A5B-88B8542C0725}" type="datetimeFigureOut">
              <a:rPr lang="da-DK" smtClean="0"/>
              <a:pPr/>
              <a:t>20-10-2008</a:t>
            </a:fld>
            <a:endParaRPr lang="da-DK"/>
          </a:p>
        </p:txBody>
      </p:sp>
      <p:sp>
        <p:nvSpPr>
          <p:cNvPr id="22" name="Pladsholder til sidefod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18" name="Pladsholder til diasnumm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2660859-9772-4178-97E3-ABB4F94A8750}" type="slidenum">
              <a:rPr lang="da-DK" smtClean="0"/>
              <a:pPr/>
              <a:t>‹nr.›</a:t>
            </a:fld>
            <a:endParaRPr lang="da-DK"/>
          </a:p>
        </p:txBody>
      </p:sp>
      <p:grpSp>
        <p:nvGrpSpPr>
          <p:cNvPr id="2" name="Gruppe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Kombinationstegning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Kombinationstegning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gif"/><Relationship Id="rId2" Type="http://schemas.openxmlformats.org/officeDocument/2006/relationships/hyperlink" Target="http://www.cisco.com/go/ciscocompatible/wireless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lede 3" descr="CiscoSystems_24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7224" y="1000108"/>
            <a:ext cx="7215206" cy="456593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cisco\dia\wireless\Repeater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785794"/>
            <a:ext cx="7000892" cy="4957831"/>
          </a:xfrm>
          <a:prstGeom prst="rect">
            <a:avLst/>
          </a:prstGeom>
          <a:noFill/>
        </p:spPr>
      </p:pic>
      <p:sp>
        <p:nvSpPr>
          <p:cNvPr id="5" name="Tekstboks 4"/>
          <p:cNvSpPr txBox="1"/>
          <p:nvPr/>
        </p:nvSpPr>
        <p:spPr>
          <a:xfrm>
            <a:off x="214282" y="5715016"/>
            <a:ext cx="87154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 smtClean="0"/>
              <a:t>Ved brug af </a:t>
            </a:r>
            <a:r>
              <a:rPr lang="da-DK" dirty="0" err="1" smtClean="0"/>
              <a:t>repeater</a:t>
            </a:r>
            <a:r>
              <a:rPr lang="da-DK" dirty="0"/>
              <a:t> </a:t>
            </a:r>
            <a:r>
              <a:rPr lang="da-DK" dirty="0" smtClean="0"/>
              <a:t>skal der være minimum 50 % Overlap over det eksisterende netværk</a:t>
            </a:r>
            <a:endParaRPr lang="da-DK" dirty="0"/>
          </a:p>
        </p:txBody>
      </p:sp>
      <p:sp>
        <p:nvSpPr>
          <p:cNvPr id="6" name="Tekstboks 5"/>
          <p:cNvSpPr txBox="1"/>
          <p:nvPr/>
        </p:nvSpPr>
        <p:spPr>
          <a:xfrm>
            <a:off x="357158" y="6143644"/>
            <a:ext cx="83582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 smtClean="0"/>
              <a:t>Ved brug af </a:t>
            </a:r>
            <a:r>
              <a:rPr lang="da-DK" dirty="0" err="1" smtClean="0"/>
              <a:t>repeater</a:t>
            </a:r>
            <a:r>
              <a:rPr lang="da-DK" dirty="0" smtClean="0"/>
              <a:t> mister man en masse performers da, de 2 </a:t>
            </a:r>
            <a:r>
              <a:rPr lang="da-DK" dirty="0" err="1" smtClean="0"/>
              <a:t>Accesspoints</a:t>
            </a:r>
            <a:r>
              <a:rPr lang="da-DK" dirty="0" smtClean="0"/>
              <a:t> ligger og forstyrre hinanden på den samme kanal</a:t>
            </a:r>
            <a:endParaRPr lang="da-DK" dirty="0"/>
          </a:p>
        </p:txBody>
      </p:sp>
      <p:sp>
        <p:nvSpPr>
          <p:cNvPr id="7" name="Tekstboks 6"/>
          <p:cNvSpPr txBox="1"/>
          <p:nvPr/>
        </p:nvSpPr>
        <p:spPr>
          <a:xfrm>
            <a:off x="0" y="0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3600" dirty="0" err="1" smtClean="0"/>
              <a:t>Repeater</a:t>
            </a:r>
            <a:endParaRPr lang="da-DK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boks 3"/>
          <p:cNvSpPr txBox="1"/>
          <p:nvPr/>
        </p:nvSpPr>
        <p:spPr>
          <a:xfrm>
            <a:off x="0" y="0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3600" dirty="0" smtClean="0"/>
              <a:t>Flere </a:t>
            </a:r>
            <a:r>
              <a:rPr lang="da-DK" sz="3600" dirty="0" err="1" smtClean="0"/>
              <a:t>ssid´er</a:t>
            </a:r>
            <a:r>
              <a:rPr lang="da-DK" sz="3600" dirty="0" smtClean="0"/>
              <a:t> på samme </a:t>
            </a:r>
            <a:r>
              <a:rPr lang="da-DK" sz="3600" dirty="0" err="1" smtClean="0"/>
              <a:t>Accesspoint</a:t>
            </a:r>
            <a:endParaRPr lang="da-DK" sz="3600" dirty="0"/>
          </a:p>
        </p:txBody>
      </p:sp>
      <p:pic>
        <p:nvPicPr>
          <p:cNvPr id="5122" name="Picture 2" descr="C:\cisco\dia\wireless\ssid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28662" y="714356"/>
            <a:ext cx="4929222" cy="4953992"/>
          </a:xfrm>
          <a:prstGeom prst="rect">
            <a:avLst/>
          </a:prstGeom>
          <a:noFill/>
        </p:spPr>
      </p:pic>
      <p:sp>
        <p:nvSpPr>
          <p:cNvPr id="6" name="Tekstboks 5"/>
          <p:cNvSpPr txBox="1"/>
          <p:nvPr/>
        </p:nvSpPr>
        <p:spPr>
          <a:xfrm>
            <a:off x="428596" y="5715016"/>
            <a:ext cx="835824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 smtClean="0"/>
              <a:t>Der er mulighed for at have forskellige </a:t>
            </a:r>
            <a:r>
              <a:rPr lang="da-DK" dirty="0" err="1" smtClean="0"/>
              <a:t>ssid</a:t>
            </a:r>
            <a:r>
              <a:rPr lang="da-DK" dirty="0" smtClean="0"/>
              <a:t> på samme AP, således at man kan tildele hver </a:t>
            </a:r>
            <a:r>
              <a:rPr lang="da-DK" dirty="0" err="1" smtClean="0"/>
              <a:t>ssid</a:t>
            </a:r>
            <a:r>
              <a:rPr lang="da-DK" dirty="0" smtClean="0"/>
              <a:t> til hver sit </a:t>
            </a:r>
            <a:r>
              <a:rPr lang="da-DK" dirty="0" err="1" smtClean="0"/>
              <a:t>Vlan</a:t>
            </a:r>
            <a:r>
              <a:rPr lang="da-DK" dirty="0" smtClean="0"/>
              <a:t>, og så </a:t>
            </a:r>
            <a:r>
              <a:rPr lang="da-DK" dirty="0" err="1" smtClean="0"/>
              <a:t>trunke</a:t>
            </a:r>
            <a:r>
              <a:rPr lang="da-DK" dirty="0" smtClean="0"/>
              <a:t> dem over til en </a:t>
            </a:r>
            <a:r>
              <a:rPr lang="da-DK" dirty="0" err="1" smtClean="0"/>
              <a:t>router</a:t>
            </a:r>
            <a:r>
              <a:rPr lang="da-DK" dirty="0" smtClean="0"/>
              <a:t> således at de kan have forskellige rettigheder på netværket, gennem </a:t>
            </a:r>
            <a:r>
              <a:rPr lang="da-DK" dirty="0" err="1" smtClean="0"/>
              <a:t>Acl</a:t>
            </a:r>
            <a:r>
              <a:rPr lang="da-DK" dirty="0" smtClean="0"/>
              <a:t> på </a:t>
            </a:r>
            <a:r>
              <a:rPr lang="da-DK" dirty="0" err="1" smtClean="0"/>
              <a:t>routeren</a:t>
            </a:r>
            <a:endParaRPr lang="da-DK" dirty="0"/>
          </a:p>
        </p:txBody>
      </p:sp>
      <p:sp>
        <p:nvSpPr>
          <p:cNvPr id="5" name="Rektangel 4"/>
          <p:cNvSpPr/>
          <p:nvPr/>
        </p:nvSpPr>
        <p:spPr>
          <a:xfrm>
            <a:off x="857224" y="1643050"/>
            <a:ext cx="5000660" cy="285752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boks 3"/>
          <p:cNvSpPr txBox="1"/>
          <p:nvPr/>
        </p:nvSpPr>
        <p:spPr>
          <a:xfrm>
            <a:off x="0" y="0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3600" dirty="0" smtClean="0"/>
              <a:t>Cisco </a:t>
            </a:r>
            <a:r>
              <a:rPr lang="da-DK" sz="3600" dirty="0" err="1" smtClean="0"/>
              <a:t>Compatible</a:t>
            </a:r>
            <a:r>
              <a:rPr lang="da-DK" sz="3600" dirty="0" smtClean="0"/>
              <a:t> </a:t>
            </a:r>
            <a:r>
              <a:rPr lang="da-DK" sz="3600" dirty="0" err="1" smtClean="0"/>
              <a:t>Extensions</a:t>
            </a:r>
            <a:r>
              <a:rPr lang="da-DK" sz="3600" dirty="0" smtClean="0"/>
              <a:t> (CCX)</a:t>
            </a:r>
            <a:endParaRPr lang="da-DK" sz="3600" dirty="0"/>
          </a:p>
        </p:txBody>
      </p:sp>
      <p:sp>
        <p:nvSpPr>
          <p:cNvPr id="5" name="Tekstboks 4"/>
          <p:cNvSpPr txBox="1"/>
          <p:nvPr/>
        </p:nvSpPr>
        <p:spPr>
          <a:xfrm>
            <a:off x="500034" y="5357826"/>
            <a:ext cx="707236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 smtClean="0"/>
              <a:t>Link:</a:t>
            </a:r>
            <a:r>
              <a:rPr lang="da-DK" dirty="0" smtClean="0">
                <a:hlinkClick r:id="rId2"/>
              </a:rPr>
              <a:t/>
            </a:r>
            <a:br>
              <a:rPr lang="da-DK" dirty="0" smtClean="0">
                <a:hlinkClick r:id="rId2"/>
              </a:rPr>
            </a:br>
            <a:r>
              <a:rPr lang="da-DK" dirty="0" smtClean="0">
                <a:hlinkClick r:id="rId2"/>
              </a:rPr>
              <a:t>http://www.cisco.com/go/ciscocompatible/wireless</a:t>
            </a:r>
            <a:endParaRPr lang="da-DK" dirty="0"/>
          </a:p>
        </p:txBody>
      </p:sp>
      <p:sp>
        <p:nvSpPr>
          <p:cNvPr id="6" name="Tekstboks 5"/>
          <p:cNvSpPr txBox="1"/>
          <p:nvPr/>
        </p:nvSpPr>
        <p:spPr>
          <a:xfrm>
            <a:off x="285720" y="1643050"/>
            <a:ext cx="5643602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Features of the CCX program include the following:</a:t>
            </a:r>
          </a:p>
          <a:p>
            <a:endParaRPr lang="en-US" sz="2000" dirty="0" smtClean="0"/>
          </a:p>
          <a:p>
            <a:r>
              <a:rPr lang="en-US" sz="2000" dirty="0" smtClean="0"/>
              <a:t>Assured compatibility out of the box </a:t>
            </a:r>
          </a:p>
          <a:p>
            <a:r>
              <a:rPr lang="en-US" sz="2000" dirty="0" smtClean="0"/>
              <a:t>Extensive, independent testing of third-party devices</a:t>
            </a:r>
          </a:p>
          <a:p>
            <a:r>
              <a:rPr lang="en-US" sz="2000" dirty="0" smtClean="0"/>
              <a:t>Standards-based</a:t>
            </a:r>
          </a:p>
          <a:p>
            <a:r>
              <a:rPr lang="en-US" sz="2000" dirty="0" smtClean="0"/>
              <a:t>Strong wireless security with WPA2</a:t>
            </a:r>
          </a:p>
          <a:p>
            <a:r>
              <a:rPr lang="en-US" sz="2000" dirty="0" smtClean="0"/>
              <a:t>No-cost licensing of Cisco </a:t>
            </a:r>
            <a:r>
              <a:rPr lang="en-US" sz="2000" dirty="0" err="1" smtClean="0"/>
              <a:t>Aironet</a:t>
            </a:r>
            <a:r>
              <a:rPr lang="en-US" sz="2000" dirty="0" smtClean="0"/>
              <a:t> innovations</a:t>
            </a:r>
          </a:p>
        </p:txBody>
      </p:sp>
      <p:pic>
        <p:nvPicPr>
          <p:cNvPr id="6146" name="Picture 2" descr="C:\cisco\dia\wireless\compatible_logo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357950" y="2000240"/>
            <a:ext cx="1281907" cy="111601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boks 3"/>
          <p:cNvSpPr txBox="1"/>
          <p:nvPr/>
        </p:nvSpPr>
        <p:spPr>
          <a:xfrm>
            <a:off x="0" y="0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3600" dirty="0" smtClean="0"/>
              <a:t>Cisco </a:t>
            </a:r>
            <a:r>
              <a:rPr lang="da-DK" sz="3600" dirty="0" err="1" smtClean="0"/>
              <a:t>Client</a:t>
            </a:r>
            <a:endParaRPr lang="da-DK" sz="3600" dirty="0"/>
          </a:p>
        </p:txBody>
      </p:sp>
      <p:pic>
        <p:nvPicPr>
          <p:cNvPr id="7170" name="Picture 2" descr="C:\cisco\dia\wireless\client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00100" y="642918"/>
            <a:ext cx="6257925" cy="4114800"/>
          </a:xfrm>
          <a:prstGeom prst="rect">
            <a:avLst/>
          </a:prstGeom>
          <a:noFill/>
        </p:spPr>
      </p:pic>
      <p:sp>
        <p:nvSpPr>
          <p:cNvPr id="6" name="Tekstboks 5"/>
          <p:cNvSpPr txBox="1"/>
          <p:nvPr/>
        </p:nvSpPr>
        <p:spPr>
          <a:xfrm>
            <a:off x="214282" y="4929198"/>
            <a:ext cx="864399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 err="1" smtClean="0"/>
              <a:t>Aironet</a:t>
            </a:r>
            <a:r>
              <a:rPr lang="da-DK" dirty="0" smtClean="0"/>
              <a:t> Desktop </a:t>
            </a:r>
            <a:r>
              <a:rPr lang="da-DK" dirty="0" err="1" smtClean="0"/>
              <a:t>Utility</a:t>
            </a:r>
            <a:r>
              <a:rPr lang="da-DK" dirty="0" smtClean="0"/>
              <a:t> er et stykke software til at </a:t>
            </a:r>
            <a:r>
              <a:rPr lang="da-DK" dirty="0" err="1" smtClean="0"/>
              <a:t>connecte</a:t>
            </a:r>
            <a:r>
              <a:rPr lang="da-DK" dirty="0" smtClean="0"/>
              <a:t> til en trådløs netværk, men </a:t>
            </a:r>
            <a:r>
              <a:rPr lang="da-DK" dirty="0" err="1" smtClean="0"/>
              <a:t>cisco´s</a:t>
            </a:r>
            <a:r>
              <a:rPr lang="da-DK" dirty="0" smtClean="0"/>
              <a:t> netkort kan også fint køre med ”</a:t>
            </a:r>
            <a:r>
              <a:rPr lang="da-DK" b="1" i="1" dirty="0" smtClean="0"/>
              <a:t>Windows</a:t>
            </a:r>
            <a:r>
              <a:rPr lang="da-DK" b="1" dirty="0" smtClean="0"/>
              <a:t> Wireless </a:t>
            </a:r>
            <a:r>
              <a:rPr lang="da-DK" b="1" i="1" dirty="0" err="1" smtClean="0"/>
              <a:t>Zero</a:t>
            </a:r>
            <a:r>
              <a:rPr lang="da-DK" b="1" dirty="0" smtClean="0"/>
              <a:t> </a:t>
            </a:r>
            <a:r>
              <a:rPr lang="da-DK" b="1" dirty="0" err="1" smtClean="0"/>
              <a:t>Configuration</a:t>
            </a:r>
            <a:r>
              <a:rPr lang="da-DK" b="1" dirty="0" smtClean="0"/>
              <a:t>”</a:t>
            </a:r>
            <a:r>
              <a:rPr lang="da-DK" dirty="0" smtClean="0"/>
              <a:t>, men </a:t>
            </a:r>
            <a:r>
              <a:rPr lang="da-DK" dirty="0" err="1" smtClean="0"/>
              <a:t>cisco</a:t>
            </a:r>
            <a:r>
              <a:rPr lang="da-DK" dirty="0" smtClean="0"/>
              <a:t> anbefaler selvfølgelig deres eget software</a:t>
            </a:r>
            <a:endParaRPr lang="da-DK" b="1" dirty="0" smtClean="0"/>
          </a:p>
        </p:txBody>
      </p:sp>
      <p:sp>
        <p:nvSpPr>
          <p:cNvPr id="7" name="Tekstboks 6"/>
          <p:cNvSpPr txBox="1"/>
          <p:nvPr/>
        </p:nvSpPr>
        <p:spPr>
          <a:xfrm>
            <a:off x="285720" y="6000768"/>
            <a:ext cx="82153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 smtClean="0"/>
              <a:t>Det er vær at skrive bag øret at </a:t>
            </a:r>
            <a:r>
              <a:rPr lang="da-DK" dirty="0" err="1" smtClean="0"/>
              <a:t>Cisco´s</a:t>
            </a:r>
            <a:r>
              <a:rPr lang="da-DK" dirty="0" smtClean="0"/>
              <a:t> </a:t>
            </a:r>
            <a:r>
              <a:rPr lang="da-DK" dirty="0" err="1" smtClean="0"/>
              <a:t>client</a:t>
            </a:r>
            <a:r>
              <a:rPr lang="da-DK" dirty="0" smtClean="0"/>
              <a:t> max understøtter 16 profiler</a:t>
            </a:r>
            <a:endParaRPr lang="da-D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boks 3"/>
          <p:cNvSpPr txBox="1"/>
          <p:nvPr/>
        </p:nvSpPr>
        <p:spPr>
          <a:xfrm>
            <a:off x="0" y="0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3600" b="1" dirty="0" err="1" smtClean="0"/>
              <a:t>Autonomous</a:t>
            </a:r>
            <a:r>
              <a:rPr lang="da-DK" sz="3600" b="1" dirty="0" smtClean="0"/>
              <a:t>/ </a:t>
            </a:r>
            <a:r>
              <a:rPr lang="da-DK" sz="3600" b="1" dirty="0" err="1" smtClean="0"/>
              <a:t>Lightweight</a:t>
            </a:r>
            <a:r>
              <a:rPr lang="da-DK" sz="3600" b="1" dirty="0" smtClean="0"/>
              <a:t> </a:t>
            </a:r>
            <a:r>
              <a:rPr lang="da-DK" sz="3600" b="1" dirty="0" err="1" smtClean="0"/>
              <a:t>Accesspoint</a:t>
            </a:r>
            <a:endParaRPr lang="da-DK" sz="3600" dirty="0"/>
          </a:p>
        </p:txBody>
      </p:sp>
      <p:pic>
        <p:nvPicPr>
          <p:cNvPr id="10242" name="Picture 2" descr="C:\cisco\dia\wireless\Cisco Aironet 1130AG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500694" y="2000240"/>
            <a:ext cx="3140085" cy="2662246"/>
          </a:xfrm>
          <a:prstGeom prst="rect">
            <a:avLst/>
          </a:prstGeom>
          <a:noFill/>
        </p:spPr>
      </p:pic>
      <p:sp>
        <p:nvSpPr>
          <p:cNvPr id="6" name="Tekstboks 5"/>
          <p:cNvSpPr txBox="1"/>
          <p:nvPr/>
        </p:nvSpPr>
        <p:spPr>
          <a:xfrm>
            <a:off x="214282" y="1500174"/>
            <a:ext cx="52864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i="1" dirty="0" err="1" smtClean="0"/>
              <a:t>Autonomous</a:t>
            </a:r>
            <a:r>
              <a:rPr lang="da-DK" i="1" dirty="0" smtClean="0"/>
              <a:t> (stand </a:t>
            </a:r>
            <a:r>
              <a:rPr lang="da-DK" i="1" dirty="0" err="1" smtClean="0"/>
              <a:t>alone</a:t>
            </a:r>
            <a:r>
              <a:rPr lang="da-DK" i="1" dirty="0" smtClean="0"/>
              <a:t>) </a:t>
            </a:r>
            <a:r>
              <a:rPr lang="da-DK" dirty="0" err="1" smtClean="0"/>
              <a:t>accesspoint</a:t>
            </a:r>
            <a:r>
              <a:rPr lang="da-DK" dirty="0" smtClean="0"/>
              <a:t>, skal sættes op enden gennem </a:t>
            </a:r>
            <a:r>
              <a:rPr lang="da-DK" dirty="0" err="1" smtClean="0"/>
              <a:t>console/telnet/ssh</a:t>
            </a:r>
            <a:r>
              <a:rPr lang="da-DK" dirty="0" smtClean="0"/>
              <a:t> eller http.</a:t>
            </a:r>
          </a:p>
        </p:txBody>
      </p:sp>
      <p:sp>
        <p:nvSpPr>
          <p:cNvPr id="8" name="Tekstboks 7"/>
          <p:cNvSpPr txBox="1"/>
          <p:nvPr/>
        </p:nvSpPr>
        <p:spPr>
          <a:xfrm>
            <a:off x="214282" y="2643182"/>
            <a:ext cx="492922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i="1" dirty="0" err="1" smtClean="0"/>
              <a:t>Lightweight</a:t>
            </a:r>
            <a:r>
              <a:rPr lang="da-DK" i="1" dirty="0" smtClean="0"/>
              <a:t> </a:t>
            </a:r>
            <a:r>
              <a:rPr lang="da-DK" i="1" dirty="0" err="1" smtClean="0"/>
              <a:t>Accesspoint</a:t>
            </a:r>
            <a:r>
              <a:rPr lang="da-DK" i="1" dirty="0" smtClean="0"/>
              <a:t> </a:t>
            </a:r>
            <a:r>
              <a:rPr lang="da-DK" dirty="0" smtClean="0"/>
              <a:t>skal styres af en </a:t>
            </a:r>
            <a:r>
              <a:rPr lang="da-DK" dirty="0" err="1" smtClean="0"/>
              <a:t>Wlan</a:t>
            </a:r>
            <a:r>
              <a:rPr lang="da-DK" dirty="0" smtClean="0"/>
              <a:t> </a:t>
            </a:r>
            <a:r>
              <a:rPr lang="da-DK" dirty="0" err="1" smtClean="0"/>
              <a:t>controller</a:t>
            </a:r>
            <a:r>
              <a:rPr lang="da-DK" dirty="0" smtClean="0"/>
              <a:t>, og man kan derfor ikke lave nogen ændringer på selve enheden, den skal have tildelt </a:t>
            </a:r>
            <a:r>
              <a:rPr lang="da-DK" dirty="0" err="1" smtClean="0"/>
              <a:t>ip</a:t>
            </a:r>
            <a:r>
              <a:rPr lang="da-DK" dirty="0" smtClean="0"/>
              <a:t> adresse fra en </a:t>
            </a:r>
            <a:r>
              <a:rPr lang="da-DK" dirty="0" err="1" smtClean="0"/>
              <a:t>dhcp</a:t>
            </a:r>
            <a:r>
              <a:rPr lang="da-DK" dirty="0" smtClean="0"/>
              <a:t> server</a:t>
            </a:r>
            <a:endParaRPr lang="da-DK" dirty="0"/>
          </a:p>
        </p:txBody>
      </p:sp>
      <p:sp>
        <p:nvSpPr>
          <p:cNvPr id="9" name="Tekstboks 8"/>
          <p:cNvSpPr txBox="1"/>
          <p:nvPr/>
        </p:nvSpPr>
        <p:spPr>
          <a:xfrm>
            <a:off x="285720" y="4071942"/>
            <a:ext cx="50006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 smtClean="0"/>
              <a:t>Det er ikke muligt at se på et </a:t>
            </a:r>
            <a:r>
              <a:rPr lang="da-DK" dirty="0" err="1" smtClean="0"/>
              <a:t>accesspoint</a:t>
            </a:r>
            <a:r>
              <a:rPr lang="da-DK" dirty="0" smtClean="0"/>
              <a:t> om det er en </a:t>
            </a:r>
            <a:r>
              <a:rPr lang="da-DK" dirty="0" err="1" smtClean="0"/>
              <a:t>autonomous</a:t>
            </a:r>
            <a:r>
              <a:rPr lang="da-DK" dirty="0" smtClean="0"/>
              <a:t>, eller en </a:t>
            </a:r>
            <a:r>
              <a:rPr lang="da-DK" dirty="0" err="1" smtClean="0"/>
              <a:t>lightweight</a:t>
            </a:r>
            <a:r>
              <a:rPr lang="da-DK" dirty="0" smtClean="0"/>
              <a:t> udgave, da det kun er indmaden i dem der er forskellige.</a:t>
            </a:r>
            <a:endParaRPr lang="da-DK" dirty="0"/>
          </a:p>
        </p:txBody>
      </p:sp>
      <p:sp>
        <p:nvSpPr>
          <p:cNvPr id="10" name="Tekstboks 9"/>
          <p:cNvSpPr txBox="1"/>
          <p:nvPr/>
        </p:nvSpPr>
        <p:spPr>
          <a:xfrm>
            <a:off x="357158" y="5286388"/>
            <a:ext cx="47149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 smtClean="0"/>
              <a:t>En </a:t>
            </a:r>
            <a:r>
              <a:rPr lang="da-DK" dirty="0" err="1" smtClean="0"/>
              <a:t>autonomous</a:t>
            </a:r>
            <a:r>
              <a:rPr lang="da-DK" dirty="0" smtClean="0"/>
              <a:t> kan konfigureres til at køre som en </a:t>
            </a:r>
            <a:r>
              <a:rPr lang="da-DK" dirty="0" err="1" smtClean="0"/>
              <a:t>lightweight</a:t>
            </a:r>
            <a:r>
              <a:rPr lang="da-DK" dirty="0" smtClean="0"/>
              <a:t>, men ikke omvendt.</a:t>
            </a:r>
            <a:endParaRPr lang="da-D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0" y="0"/>
            <a:ext cx="9144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da-DK" sz="3600" b="1" dirty="0" err="1" smtClean="0"/>
              <a:t>Lightweight</a:t>
            </a:r>
            <a:r>
              <a:rPr lang="da-DK" sz="3600" b="1" dirty="0" smtClean="0"/>
              <a:t> Access Points</a:t>
            </a:r>
            <a:endParaRPr lang="da-DK" sz="3600" dirty="0"/>
          </a:p>
        </p:txBody>
      </p:sp>
      <p:pic>
        <p:nvPicPr>
          <p:cNvPr id="9218" name="Picture 2" descr="C:\cisco\dia\wireless\lightweight accesspoint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928670"/>
            <a:ext cx="8326099" cy="492922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boks 3"/>
          <p:cNvSpPr txBox="1"/>
          <p:nvPr/>
        </p:nvSpPr>
        <p:spPr>
          <a:xfrm>
            <a:off x="0" y="0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3600" dirty="0" err="1" smtClean="0"/>
              <a:t>Lightweight</a:t>
            </a:r>
            <a:r>
              <a:rPr lang="da-DK" sz="3600" dirty="0" smtClean="0"/>
              <a:t> Access Point </a:t>
            </a:r>
            <a:r>
              <a:rPr lang="da-DK" sz="3600" dirty="0" err="1" smtClean="0"/>
              <a:t>Protocol</a:t>
            </a:r>
            <a:r>
              <a:rPr lang="da-DK" sz="3600" dirty="0" smtClean="0"/>
              <a:t> (LWAPP)</a:t>
            </a:r>
            <a:endParaRPr lang="da-DK" dirty="0"/>
          </a:p>
        </p:txBody>
      </p:sp>
      <p:sp>
        <p:nvSpPr>
          <p:cNvPr id="5" name="Tekstboks 4"/>
          <p:cNvSpPr txBox="1"/>
          <p:nvPr/>
        </p:nvSpPr>
        <p:spPr>
          <a:xfrm>
            <a:off x="928662" y="857232"/>
            <a:ext cx="742955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 err="1" smtClean="0"/>
              <a:t>Layer</a:t>
            </a:r>
            <a:r>
              <a:rPr lang="da-DK" dirty="0" smtClean="0"/>
              <a:t> 2 LWAPP:</a:t>
            </a:r>
          </a:p>
          <a:p>
            <a:r>
              <a:rPr lang="da-DK" dirty="0" err="1" smtClean="0"/>
              <a:t>Controller</a:t>
            </a:r>
            <a:r>
              <a:rPr lang="da-DK" dirty="0" smtClean="0"/>
              <a:t> og AP skal være i samme </a:t>
            </a:r>
            <a:r>
              <a:rPr lang="da-DK" dirty="0" err="1" smtClean="0"/>
              <a:t>broadcast</a:t>
            </a:r>
            <a:r>
              <a:rPr lang="da-DK" dirty="0" smtClean="0"/>
              <a:t> domain og  </a:t>
            </a:r>
            <a:r>
              <a:rPr lang="da-DK" dirty="0" err="1" smtClean="0"/>
              <a:t>ip</a:t>
            </a:r>
            <a:r>
              <a:rPr lang="da-DK" dirty="0" smtClean="0"/>
              <a:t> </a:t>
            </a:r>
            <a:r>
              <a:rPr lang="da-DK" dirty="0" err="1" smtClean="0"/>
              <a:t>subnet</a:t>
            </a:r>
            <a:endParaRPr lang="da-DK" dirty="0" smtClean="0"/>
          </a:p>
          <a:p>
            <a:r>
              <a:rPr lang="da-DK" dirty="0" err="1" smtClean="0"/>
              <a:t>Accesspointet</a:t>
            </a:r>
            <a:r>
              <a:rPr lang="da-DK" dirty="0" smtClean="0"/>
              <a:t> finder </a:t>
            </a:r>
            <a:r>
              <a:rPr lang="da-DK" dirty="0" err="1" smtClean="0"/>
              <a:t>controlleren</a:t>
            </a:r>
            <a:r>
              <a:rPr lang="da-DK" dirty="0" smtClean="0"/>
              <a:t> ved hjælp af  et </a:t>
            </a:r>
            <a:r>
              <a:rPr lang="da-DK" dirty="0" err="1" smtClean="0"/>
              <a:t>broadcast</a:t>
            </a:r>
            <a:r>
              <a:rPr lang="da-DK" dirty="0" smtClean="0"/>
              <a:t> </a:t>
            </a:r>
            <a:endParaRPr lang="da-DK" dirty="0"/>
          </a:p>
        </p:txBody>
      </p:sp>
      <p:sp>
        <p:nvSpPr>
          <p:cNvPr id="6" name="Tekstboks 5"/>
          <p:cNvSpPr txBox="1"/>
          <p:nvPr/>
        </p:nvSpPr>
        <p:spPr>
          <a:xfrm>
            <a:off x="928662" y="1928802"/>
            <a:ext cx="692948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 err="1" smtClean="0"/>
              <a:t>Layer</a:t>
            </a:r>
            <a:r>
              <a:rPr lang="da-DK" dirty="0" smtClean="0"/>
              <a:t> 3 LWAPP:</a:t>
            </a:r>
          </a:p>
          <a:p>
            <a:r>
              <a:rPr lang="da-DK" dirty="0" err="1" smtClean="0"/>
              <a:t>Controller</a:t>
            </a:r>
            <a:r>
              <a:rPr lang="da-DK" dirty="0" smtClean="0"/>
              <a:t> og AP kan være i forskellige netværk</a:t>
            </a:r>
          </a:p>
          <a:p>
            <a:r>
              <a:rPr lang="da-DK" dirty="0" err="1" smtClean="0"/>
              <a:t>Accesspointet</a:t>
            </a:r>
            <a:r>
              <a:rPr lang="da-DK" dirty="0" smtClean="0"/>
              <a:t> skal have tildelt en </a:t>
            </a:r>
            <a:r>
              <a:rPr lang="da-DK" dirty="0" err="1" smtClean="0"/>
              <a:t>ip</a:t>
            </a:r>
            <a:r>
              <a:rPr lang="da-DK" dirty="0" smtClean="0"/>
              <a:t> fra en </a:t>
            </a:r>
            <a:r>
              <a:rPr lang="da-DK" dirty="0" err="1" smtClean="0"/>
              <a:t>dhcp</a:t>
            </a:r>
            <a:r>
              <a:rPr lang="da-DK" dirty="0" smtClean="0"/>
              <a:t> server</a:t>
            </a:r>
          </a:p>
          <a:p>
            <a:r>
              <a:rPr lang="da-DK" dirty="0" err="1" smtClean="0"/>
              <a:t>Dataen</a:t>
            </a:r>
            <a:r>
              <a:rPr lang="da-DK" dirty="0" smtClean="0"/>
              <a:t> mellem AP og </a:t>
            </a:r>
            <a:r>
              <a:rPr lang="da-DK" dirty="0" err="1" smtClean="0"/>
              <a:t>controller</a:t>
            </a:r>
            <a:r>
              <a:rPr lang="da-DK" dirty="0" smtClean="0"/>
              <a:t> vil blive overført via UDP</a:t>
            </a:r>
          </a:p>
        </p:txBody>
      </p:sp>
      <p:sp>
        <p:nvSpPr>
          <p:cNvPr id="7" name="Tekstboks 6"/>
          <p:cNvSpPr txBox="1"/>
          <p:nvPr/>
        </p:nvSpPr>
        <p:spPr>
          <a:xfrm>
            <a:off x="928662" y="3143248"/>
            <a:ext cx="650085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 smtClean="0"/>
              <a:t>Når et </a:t>
            </a:r>
            <a:r>
              <a:rPr lang="da-DK" dirty="0" err="1" smtClean="0"/>
              <a:t>Lightweigt</a:t>
            </a:r>
            <a:r>
              <a:rPr lang="da-DK" dirty="0" smtClean="0"/>
              <a:t> AP starter op vil det forsøge først at finde en </a:t>
            </a:r>
            <a:r>
              <a:rPr lang="da-DK" dirty="0" err="1" smtClean="0"/>
              <a:t>Wlancontroller</a:t>
            </a:r>
            <a:r>
              <a:rPr lang="da-DK" dirty="0" smtClean="0"/>
              <a:t> ved at </a:t>
            </a:r>
            <a:r>
              <a:rPr lang="da-DK" dirty="0" err="1" smtClean="0"/>
              <a:t>broadcaste</a:t>
            </a:r>
            <a:r>
              <a:rPr lang="da-DK" dirty="0" smtClean="0"/>
              <a:t> </a:t>
            </a:r>
            <a:r>
              <a:rPr lang="da-DK" dirty="0" smtClean="0"/>
              <a:t>på sin </a:t>
            </a:r>
            <a:r>
              <a:rPr lang="da-DK" dirty="0" err="1" smtClean="0"/>
              <a:t>ethernet</a:t>
            </a:r>
            <a:r>
              <a:rPr lang="da-DK" dirty="0" smtClean="0"/>
              <a:t> port, og får den ikke svar tilbage, vil den forsøge at finde et </a:t>
            </a:r>
            <a:r>
              <a:rPr lang="da-DK" dirty="0" err="1" smtClean="0"/>
              <a:t>Wlan</a:t>
            </a:r>
            <a:r>
              <a:rPr lang="da-DK" dirty="0" smtClean="0"/>
              <a:t> der køre med LWAPP </a:t>
            </a:r>
            <a:r>
              <a:rPr lang="da-DK" dirty="0" err="1" smtClean="0"/>
              <a:t>layer</a:t>
            </a:r>
            <a:r>
              <a:rPr lang="da-DK" dirty="0" smtClean="0"/>
              <a:t> 3 og få </a:t>
            </a:r>
            <a:r>
              <a:rPr lang="da-DK" dirty="0" err="1" smtClean="0"/>
              <a:t>ipadressen</a:t>
            </a:r>
            <a:r>
              <a:rPr lang="da-DK" dirty="0" smtClean="0"/>
              <a:t> til </a:t>
            </a:r>
            <a:r>
              <a:rPr lang="da-DK" dirty="0" err="1" smtClean="0"/>
              <a:t>controlleren</a:t>
            </a:r>
            <a:r>
              <a:rPr lang="da-DK" dirty="0" smtClean="0"/>
              <a:t> den vej igennem</a:t>
            </a:r>
            <a:endParaRPr lang="da-DK" dirty="0"/>
          </a:p>
        </p:txBody>
      </p:sp>
      <p:sp>
        <p:nvSpPr>
          <p:cNvPr id="9" name="Tekstboks 8"/>
          <p:cNvSpPr txBox="1"/>
          <p:nvPr/>
        </p:nvSpPr>
        <p:spPr>
          <a:xfrm>
            <a:off x="928662" y="4857760"/>
            <a:ext cx="51435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 smtClean="0"/>
              <a:t>Konfiguration  og kontrol  trafik er  krypteret  med AES, mens  </a:t>
            </a:r>
            <a:r>
              <a:rPr lang="da-DK" dirty="0" err="1" smtClean="0"/>
              <a:t>dataen</a:t>
            </a:r>
            <a:r>
              <a:rPr lang="da-DK" dirty="0" smtClean="0"/>
              <a:t> </a:t>
            </a:r>
            <a:r>
              <a:rPr lang="da-DK" dirty="0" smtClean="0"/>
              <a:t>er  ukrypteret</a:t>
            </a:r>
            <a:endParaRPr lang="da-D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boks 3"/>
          <p:cNvSpPr txBox="1"/>
          <p:nvPr/>
        </p:nvSpPr>
        <p:spPr>
          <a:xfrm>
            <a:off x="0" y="0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3600" dirty="0" smtClean="0"/>
              <a:t>Informationer om trådløs netværk</a:t>
            </a:r>
          </a:p>
        </p:txBody>
      </p:sp>
      <p:sp>
        <p:nvSpPr>
          <p:cNvPr id="5" name="Tekstboks 4"/>
          <p:cNvSpPr txBox="1"/>
          <p:nvPr/>
        </p:nvSpPr>
        <p:spPr>
          <a:xfrm>
            <a:off x="785786" y="1000108"/>
            <a:ext cx="68580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 smtClean="0"/>
              <a:t>På trådløs netværk bruges</a:t>
            </a:r>
            <a:r>
              <a:rPr lang="da-DK" dirty="0" smtClean="0"/>
              <a:t> CSMA/CA sammen med ”</a:t>
            </a:r>
            <a:r>
              <a:rPr lang="en-US" dirty="0" smtClean="0"/>
              <a:t>Request </a:t>
            </a:r>
            <a:r>
              <a:rPr lang="en-US" dirty="0" smtClean="0"/>
              <a:t>to Send (RTS</a:t>
            </a:r>
            <a:r>
              <a:rPr lang="en-US" dirty="0" smtClean="0"/>
              <a:t>)” </a:t>
            </a:r>
            <a:r>
              <a:rPr lang="en-US" dirty="0" err="1" smtClean="0"/>
              <a:t>og</a:t>
            </a:r>
            <a:r>
              <a:rPr lang="en-US" dirty="0" smtClean="0"/>
              <a:t> “Clear </a:t>
            </a:r>
            <a:r>
              <a:rPr lang="en-US" dirty="0" smtClean="0"/>
              <a:t>to Send (CTS</a:t>
            </a:r>
            <a:r>
              <a:rPr lang="en-US" dirty="0" smtClean="0"/>
              <a:t>)” for at </a:t>
            </a:r>
            <a:r>
              <a:rPr lang="en-US" dirty="0" err="1" smtClean="0"/>
              <a:t>undgå</a:t>
            </a:r>
            <a:r>
              <a:rPr lang="en-US" dirty="0" smtClean="0"/>
              <a:t> </a:t>
            </a:r>
            <a:r>
              <a:rPr lang="en-US" dirty="0" err="1" smtClean="0"/>
              <a:t>kollisioner</a:t>
            </a:r>
            <a:endParaRPr lang="da-DK" dirty="0"/>
          </a:p>
        </p:txBody>
      </p:sp>
      <p:sp>
        <p:nvSpPr>
          <p:cNvPr id="6" name="Tekstboks 5"/>
          <p:cNvSpPr txBox="1"/>
          <p:nvPr/>
        </p:nvSpPr>
        <p:spPr>
          <a:xfrm>
            <a:off x="785786" y="2000240"/>
            <a:ext cx="53578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 smtClean="0"/>
              <a:t>Trådløs fungere på samme måde som en </a:t>
            </a:r>
            <a:r>
              <a:rPr lang="da-DK" dirty="0" err="1" smtClean="0"/>
              <a:t>hub</a:t>
            </a:r>
            <a:r>
              <a:rPr lang="da-DK" dirty="0" smtClean="0"/>
              <a:t>, alle klienter er i samme </a:t>
            </a:r>
            <a:r>
              <a:rPr lang="da-DK" dirty="0" smtClean="0"/>
              <a:t>kollisionsdomæne, </a:t>
            </a:r>
            <a:r>
              <a:rPr lang="da-DK" dirty="0" smtClean="0"/>
              <a:t>og deler ligesom ved </a:t>
            </a:r>
            <a:r>
              <a:rPr lang="da-DK" dirty="0" err="1" smtClean="0"/>
              <a:t>hub´en</a:t>
            </a:r>
            <a:r>
              <a:rPr lang="da-DK" dirty="0" smtClean="0"/>
              <a:t> den totale hastighed</a:t>
            </a:r>
            <a:endParaRPr lang="da-DK" dirty="0"/>
          </a:p>
        </p:txBody>
      </p:sp>
      <p:sp>
        <p:nvSpPr>
          <p:cNvPr id="7" name="Tekstboks 6"/>
          <p:cNvSpPr txBox="1"/>
          <p:nvPr/>
        </p:nvSpPr>
        <p:spPr>
          <a:xfrm>
            <a:off x="785786" y="3000372"/>
            <a:ext cx="39290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 err="1" smtClean="0"/>
              <a:t>Accesspoints</a:t>
            </a:r>
            <a:r>
              <a:rPr lang="da-DK" dirty="0" smtClean="0"/>
              <a:t> arbejder ved </a:t>
            </a:r>
            <a:r>
              <a:rPr lang="da-DK" dirty="0" err="1" smtClean="0"/>
              <a:t>half-duplex</a:t>
            </a:r>
            <a:r>
              <a:rPr lang="da-DK" dirty="0" smtClean="0"/>
              <a:t> </a:t>
            </a:r>
            <a:endParaRPr lang="da-DK" dirty="0"/>
          </a:p>
        </p:txBody>
      </p:sp>
      <p:pic>
        <p:nvPicPr>
          <p:cNvPr id="8194" name="Picture 2" descr="C:\cisco\dia\wireless\modes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57224" y="3448050"/>
            <a:ext cx="6057900" cy="34099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boks 3"/>
          <p:cNvSpPr txBox="1"/>
          <p:nvPr/>
        </p:nvSpPr>
        <p:spPr>
          <a:xfrm>
            <a:off x="0" y="0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3600" dirty="0" smtClean="0"/>
              <a:t>802.11 Standarder</a:t>
            </a:r>
            <a:endParaRPr lang="da-DK" sz="3600" dirty="0"/>
          </a:p>
        </p:txBody>
      </p:sp>
      <p:sp>
        <p:nvSpPr>
          <p:cNvPr id="6" name="Tekstboks 5"/>
          <p:cNvSpPr txBox="1"/>
          <p:nvPr/>
        </p:nvSpPr>
        <p:spPr>
          <a:xfrm>
            <a:off x="642910" y="1500174"/>
            <a:ext cx="26432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 smtClean="0"/>
              <a:t>802.11b = 11Mbit</a:t>
            </a:r>
            <a:endParaRPr lang="da-DK" dirty="0"/>
          </a:p>
        </p:txBody>
      </p:sp>
      <p:sp>
        <p:nvSpPr>
          <p:cNvPr id="7" name="Tekstboks 6"/>
          <p:cNvSpPr txBox="1"/>
          <p:nvPr/>
        </p:nvSpPr>
        <p:spPr>
          <a:xfrm>
            <a:off x="571472" y="3000372"/>
            <a:ext cx="22145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 smtClean="0"/>
              <a:t>802.11a = 54 </a:t>
            </a:r>
            <a:r>
              <a:rPr lang="da-DK" dirty="0" err="1" smtClean="0"/>
              <a:t>Mbit</a:t>
            </a:r>
            <a:endParaRPr lang="da-DK" dirty="0"/>
          </a:p>
        </p:txBody>
      </p:sp>
      <p:sp>
        <p:nvSpPr>
          <p:cNvPr id="8" name="Tekstboks 7"/>
          <p:cNvSpPr txBox="1"/>
          <p:nvPr/>
        </p:nvSpPr>
        <p:spPr>
          <a:xfrm>
            <a:off x="642910" y="2571744"/>
            <a:ext cx="10001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2000" i="1" dirty="0" smtClean="0"/>
              <a:t>5 </a:t>
            </a:r>
            <a:r>
              <a:rPr lang="da-DK" sz="2000" i="1" dirty="0" err="1" smtClean="0"/>
              <a:t>GHz</a:t>
            </a:r>
            <a:endParaRPr lang="da-DK" sz="2000" i="1" dirty="0"/>
          </a:p>
        </p:txBody>
      </p:sp>
      <p:sp>
        <p:nvSpPr>
          <p:cNvPr id="9" name="Tekstboks 8"/>
          <p:cNvSpPr txBox="1"/>
          <p:nvPr/>
        </p:nvSpPr>
        <p:spPr>
          <a:xfrm>
            <a:off x="642910" y="1928802"/>
            <a:ext cx="44291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 smtClean="0"/>
              <a:t>802.11g = 54Mbit</a:t>
            </a:r>
            <a:endParaRPr lang="da-DK" dirty="0"/>
          </a:p>
        </p:txBody>
      </p:sp>
      <p:sp>
        <p:nvSpPr>
          <p:cNvPr id="10" name="Tekstboks 9"/>
          <p:cNvSpPr txBox="1"/>
          <p:nvPr/>
        </p:nvSpPr>
        <p:spPr>
          <a:xfrm>
            <a:off x="714348" y="928670"/>
            <a:ext cx="40719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2000" i="1" dirty="0" smtClean="0"/>
              <a:t>2,4 </a:t>
            </a:r>
            <a:r>
              <a:rPr lang="da-DK" sz="2000" i="1" dirty="0" err="1" smtClean="0"/>
              <a:t>GHz</a:t>
            </a:r>
            <a:endParaRPr lang="da-DK" sz="2000" i="1" dirty="0"/>
          </a:p>
        </p:txBody>
      </p:sp>
      <p:sp>
        <p:nvSpPr>
          <p:cNvPr id="11" name="Tekstboks 10"/>
          <p:cNvSpPr txBox="1"/>
          <p:nvPr/>
        </p:nvSpPr>
        <p:spPr>
          <a:xfrm>
            <a:off x="500034" y="4714884"/>
            <a:ext cx="40719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 smtClean="0"/>
              <a:t>* </a:t>
            </a:r>
            <a:r>
              <a:rPr lang="da-DK" dirty="0" err="1" smtClean="0"/>
              <a:t>Wep</a:t>
            </a:r>
            <a:r>
              <a:rPr lang="da-DK" dirty="0" smtClean="0"/>
              <a:t> = RC4</a:t>
            </a:r>
            <a:endParaRPr lang="da-DK" dirty="0"/>
          </a:p>
        </p:txBody>
      </p:sp>
      <p:sp>
        <p:nvSpPr>
          <p:cNvPr id="12" name="Tekstboks 11"/>
          <p:cNvSpPr txBox="1"/>
          <p:nvPr/>
        </p:nvSpPr>
        <p:spPr>
          <a:xfrm>
            <a:off x="500034" y="5072074"/>
            <a:ext cx="19288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 smtClean="0"/>
              <a:t>* WPA = RC4 </a:t>
            </a:r>
            <a:endParaRPr lang="da-DK" dirty="0"/>
          </a:p>
        </p:txBody>
      </p:sp>
      <p:sp>
        <p:nvSpPr>
          <p:cNvPr id="13" name="Tekstboks 12"/>
          <p:cNvSpPr txBox="1"/>
          <p:nvPr/>
        </p:nvSpPr>
        <p:spPr>
          <a:xfrm>
            <a:off x="500034" y="5429264"/>
            <a:ext cx="27146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 smtClean="0"/>
              <a:t>* WPA2 = AES</a:t>
            </a:r>
            <a:endParaRPr lang="da-DK" dirty="0"/>
          </a:p>
        </p:txBody>
      </p:sp>
      <p:sp>
        <p:nvSpPr>
          <p:cNvPr id="14" name="Tekstboks 13"/>
          <p:cNvSpPr txBox="1"/>
          <p:nvPr/>
        </p:nvSpPr>
        <p:spPr>
          <a:xfrm>
            <a:off x="428596" y="4429132"/>
            <a:ext cx="35719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 smtClean="0"/>
              <a:t>802.11i</a:t>
            </a:r>
            <a:endParaRPr lang="da-DK" dirty="0"/>
          </a:p>
        </p:txBody>
      </p:sp>
      <p:sp>
        <p:nvSpPr>
          <p:cNvPr id="15" name="Tekstboks 14"/>
          <p:cNvSpPr txBox="1"/>
          <p:nvPr/>
        </p:nvSpPr>
        <p:spPr>
          <a:xfrm>
            <a:off x="428596" y="4000504"/>
            <a:ext cx="35004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 err="1" smtClean="0"/>
              <a:t>Wlan</a:t>
            </a:r>
            <a:r>
              <a:rPr lang="da-DK" dirty="0" smtClean="0"/>
              <a:t> </a:t>
            </a:r>
            <a:r>
              <a:rPr lang="da-DK" dirty="0" err="1" smtClean="0"/>
              <a:t>Security</a:t>
            </a:r>
            <a:r>
              <a:rPr lang="da-DK" dirty="0" smtClean="0"/>
              <a:t> Standart</a:t>
            </a:r>
            <a:endParaRPr lang="da-D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2" descr="C:\cisco\dia\wireless\rækkevid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142984"/>
            <a:ext cx="8286808" cy="5368184"/>
          </a:xfrm>
          <a:prstGeom prst="rect">
            <a:avLst/>
          </a:prstGeom>
          <a:noFill/>
        </p:spPr>
      </p:pic>
      <p:sp>
        <p:nvSpPr>
          <p:cNvPr id="5" name="Tekstboks 4"/>
          <p:cNvSpPr txBox="1"/>
          <p:nvPr/>
        </p:nvSpPr>
        <p:spPr>
          <a:xfrm>
            <a:off x="0" y="0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3600" dirty="0" smtClean="0"/>
              <a:t>Rækkevidde</a:t>
            </a:r>
            <a:endParaRPr lang="da-DK" sz="3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boks 3"/>
          <p:cNvSpPr txBox="1"/>
          <p:nvPr/>
        </p:nvSpPr>
        <p:spPr>
          <a:xfrm>
            <a:off x="0" y="0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3600" dirty="0" smtClean="0"/>
              <a:t>Kanaler</a:t>
            </a:r>
            <a:endParaRPr lang="da-DK" sz="3600" dirty="0"/>
          </a:p>
        </p:txBody>
      </p:sp>
      <p:pic>
        <p:nvPicPr>
          <p:cNvPr id="3074" name="Picture 2" descr="C:\cisco\dia\wireless\kanaler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714356"/>
            <a:ext cx="8656987" cy="3071834"/>
          </a:xfrm>
          <a:prstGeom prst="rect">
            <a:avLst/>
          </a:prstGeom>
          <a:noFill/>
        </p:spPr>
      </p:pic>
      <p:sp>
        <p:nvSpPr>
          <p:cNvPr id="6" name="Tekstboks 5"/>
          <p:cNvSpPr txBox="1"/>
          <p:nvPr/>
        </p:nvSpPr>
        <p:spPr>
          <a:xfrm>
            <a:off x="285720" y="4000504"/>
            <a:ext cx="7429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 smtClean="0"/>
              <a:t>I Europa er der 13 Kanaler</a:t>
            </a:r>
            <a:endParaRPr lang="da-DK" dirty="0"/>
          </a:p>
        </p:txBody>
      </p:sp>
      <p:sp>
        <p:nvSpPr>
          <p:cNvPr id="7" name="Tekstboks 6"/>
          <p:cNvSpPr txBox="1"/>
          <p:nvPr/>
        </p:nvSpPr>
        <p:spPr>
          <a:xfrm>
            <a:off x="285720" y="4429132"/>
            <a:ext cx="67151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 smtClean="0"/>
              <a:t>Der er kun 3 ikke overlappende kanaler: 1,6,11</a:t>
            </a:r>
            <a:endParaRPr lang="da-D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cisco\dia\wireless\map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57422" y="714356"/>
            <a:ext cx="4214810" cy="4068462"/>
          </a:xfrm>
          <a:prstGeom prst="rect">
            <a:avLst/>
          </a:prstGeom>
          <a:noFill/>
        </p:spPr>
      </p:pic>
      <p:sp>
        <p:nvSpPr>
          <p:cNvPr id="5" name="Tekstboks 4"/>
          <p:cNvSpPr txBox="1"/>
          <p:nvPr/>
        </p:nvSpPr>
        <p:spPr>
          <a:xfrm>
            <a:off x="-142876" y="0"/>
            <a:ext cx="94297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3600" dirty="0" smtClean="0"/>
              <a:t>Opsætning af flere </a:t>
            </a:r>
            <a:r>
              <a:rPr lang="da-DK" sz="3600" dirty="0" err="1" smtClean="0"/>
              <a:t>accesspoints</a:t>
            </a:r>
            <a:r>
              <a:rPr lang="da-DK" sz="3600" dirty="0" smtClean="0"/>
              <a:t> i samme område </a:t>
            </a:r>
            <a:endParaRPr lang="da-DK" sz="3600" dirty="0"/>
          </a:p>
        </p:txBody>
      </p:sp>
      <p:sp>
        <p:nvSpPr>
          <p:cNvPr id="6" name="Tekstboks 5"/>
          <p:cNvSpPr txBox="1"/>
          <p:nvPr/>
        </p:nvSpPr>
        <p:spPr>
          <a:xfrm>
            <a:off x="571472" y="5286388"/>
            <a:ext cx="75009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 smtClean="0"/>
              <a:t>Ideen bag opsætningen er kun at bruge ikke overlappende kanaler, og sørge for at  ingen </a:t>
            </a:r>
            <a:r>
              <a:rPr lang="da-DK" dirty="0" err="1" smtClean="0"/>
              <a:t>accesspoints</a:t>
            </a:r>
            <a:r>
              <a:rPr lang="da-DK" dirty="0" smtClean="0"/>
              <a:t> forstyrre </a:t>
            </a:r>
            <a:r>
              <a:rPr lang="da-DK" dirty="0" err="1" smtClean="0"/>
              <a:t>hinnanden</a:t>
            </a:r>
            <a:endParaRPr lang="da-D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boks 3"/>
          <p:cNvSpPr txBox="1"/>
          <p:nvPr/>
        </p:nvSpPr>
        <p:spPr>
          <a:xfrm>
            <a:off x="0" y="0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3600" dirty="0" err="1" smtClean="0"/>
              <a:t>Roaming</a:t>
            </a:r>
            <a:endParaRPr lang="da-DK" sz="4000" dirty="0"/>
          </a:p>
        </p:txBody>
      </p:sp>
      <p:pic>
        <p:nvPicPr>
          <p:cNvPr id="2050" name="Picture 2" descr="C:\cisco\dia\wireless\roaming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571480"/>
            <a:ext cx="9001156" cy="4779115"/>
          </a:xfrm>
          <a:prstGeom prst="rect">
            <a:avLst/>
          </a:prstGeom>
          <a:noFill/>
        </p:spPr>
      </p:pic>
      <p:sp>
        <p:nvSpPr>
          <p:cNvPr id="6" name="Tekstboks 5"/>
          <p:cNvSpPr txBox="1"/>
          <p:nvPr/>
        </p:nvSpPr>
        <p:spPr>
          <a:xfrm>
            <a:off x="357158" y="5500702"/>
            <a:ext cx="77153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 smtClean="0"/>
              <a:t>15 % Overlapning for at kunne udføre </a:t>
            </a:r>
            <a:r>
              <a:rPr lang="da-DK" dirty="0" err="1" smtClean="0"/>
              <a:t>roaming</a:t>
            </a:r>
            <a:r>
              <a:rPr lang="da-DK" dirty="0" smtClean="0"/>
              <a:t> uden at miste pakker</a:t>
            </a:r>
            <a:endParaRPr lang="da-DK" dirty="0"/>
          </a:p>
        </p:txBody>
      </p:sp>
      <p:sp>
        <p:nvSpPr>
          <p:cNvPr id="8" name="Tekstboks 7"/>
          <p:cNvSpPr txBox="1"/>
          <p:nvPr/>
        </p:nvSpPr>
        <p:spPr>
          <a:xfrm>
            <a:off x="428596" y="6000768"/>
            <a:ext cx="81439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 smtClean="0"/>
              <a:t>Cisco anbefaler at man har overlap på 15-20 % hvis man skal </a:t>
            </a:r>
            <a:r>
              <a:rPr lang="da-DK" dirty="0" err="1" smtClean="0"/>
              <a:t>roame</a:t>
            </a:r>
            <a:r>
              <a:rPr lang="da-DK" dirty="0" smtClean="0"/>
              <a:t> </a:t>
            </a:r>
            <a:r>
              <a:rPr lang="da-DK" dirty="0" err="1" smtClean="0"/>
              <a:t>ip</a:t>
            </a:r>
            <a:r>
              <a:rPr lang="da-DK" dirty="0" smtClean="0"/>
              <a:t> </a:t>
            </a:r>
            <a:r>
              <a:rPr lang="da-DK" dirty="0" err="1" smtClean="0"/>
              <a:t>voice</a:t>
            </a:r>
            <a:endParaRPr lang="da-D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7" name="Picture 3" descr="C:\cisco\dia\wireless\roaming run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1142984"/>
            <a:ext cx="8396667" cy="5072098"/>
          </a:xfrm>
          <a:prstGeom prst="rect">
            <a:avLst/>
          </a:prstGeom>
          <a:noFill/>
        </p:spPr>
      </p:pic>
      <p:sp>
        <p:nvSpPr>
          <p:cNvPr id="6" name="Tekstboks 5"/>
          <p:cNvSpPr txBox="1"/>
          <p:nvPr/>
        </p:nvSpPr>
        <p:spPr>
          <a:xfrm>
            <a:off x="0" y="0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3600" dirty="0" err="1" smtClean="0"/>
              <a:t>Roaming</a:t>
            </a:r>
            <a:r>
              <a:rPr lang="da-DK" sz="3600" dirty="0" smtClean="0"/>
              <a:t> </a:t>
            </a:r>
            <a:r>
              <a:rPr lang="da-DK" sz="3600" dirty="0" err="1" smtClean="0"/>
              <a:t>layer</a:t>
            </a:r>
            <a:r>
              <a:rPr lang="da-DK" sz="3600" dirty="0" smtClean="0"/>
              <a:t> 2</a:t>
            </a:r>
            <a:endParaRPr lang="da-DK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C:\cisco\dia\wireless\roaming layer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472" y="1928802"/>
            <a:ext cx="7786742" cy="4726814"/>
          </a:xfrm>
          <a:prstGeom prst="rect">
            <a:avLst/>
          </a:prstGeom>
          <a:noFill/>
        </p:spPr>
      </p:pic>
      <p:sp>
        <p:nvSpPr>
          <p:cNvPr id="5" name="Tekstboks 4"/>
          <p:cNvSpPr txBox="1"/>
          <p:nvPr/>
        </p:nvSpPr>
        <p:spPr>
          <a:xfrm>
            <a:off x="0" y="0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3600" dirty="0" err="1" smtClean="0"/>
              <a:t>Roaming</a:t>
            </a:r>
            <a:r>
              <a:rPr lang="da-DK" sz="3600" dirty="0" smtClean="0"/>
              <a:t> </a:t>
            </a:r>
            <a:r>
              <a:rPr lang="da-DK" sz="3600" dirty="0" err="1" smtClean="0"/>
              <a:t>layer</a:t>
            </a:r>
            <a:r>
              <a:rPr lang="da-DK" sz="3600" dirty="0" smtClean="0"/>
              <a:t> 3</a:t>
            </a:r>
            <a:endParaRPr lang="da-DK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orløb">
  <a:themeElements>
    <a:clrScheme name="Forløb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orløb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orløb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605</TotalTime>
  <Words>577</Words>
  <Application>Microsoft Office PowerPoint</Application>
  <PresentationFormat>Skærmshow (4:3)</PresentationFormat>
  <Paragraphs>60</Paragraphs>
  <Slides>16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Diastitler</vt:lpstr>
      </vt:variant>
      <vt:variant>
        <vt:i4>16</vt:i4>
      </vt:variant>
    </vt:vector>
  </HeadingPairs>
  <TitlesOfParts>
    <vt:vector size="17" baseType="lpstr">
      <vt:lpstr>Forløb</vt:lpstr>
      <vt:lpstr>Dias nummer 1</vt:lpstr>
      <vt:lpstr>Dias nummer 2</vt:lpstr>
      <vt:lpstr>Dias nummer 3</vt:lpstr>
      <vt:lpstr>Dias nummer 4</vt:lpstr>
      <vt:lpstr>Dias nummer 5</vt:lpstr>
      <vt:lpstr>Dias nummer 6</vt:lpstr>
      <vt:lpstr>Dias nummer 7</vt:lpstr>
      <vt:lpstr>Dias nummer 8</vt:lpstr>
      <vt:lpstr>Dias nummer 9</vt:lpstr>
      <vt:lpstr>Dias nummer 10</vt:lpstr>
      <vt:lpstr>Dias nummer 11</vt:lpstr>
      <vt:lpstr>Dias nummer 12</vt:lpstr>
      <vt:lpstr>Dias nummer 13</vt:lpstr>
      <vt:lpstr>Dias nummer 14</vt:lpstr>
      <vt:lpstr>Dias nummer 15</vt:lpstr>
      <vt:lpstr>Dias nummer 16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Dias nummer 1</dc:title>
  <dc:creator>Struds</dc:creator>
  <cp:lastModifiedBy>Struds</cp:lastModifiedBy>
  <cp:revision>54</cp:revision>
  <dcterms:created xsi:type="dcterms:W3CDTF">2008-10-20T08:36:27Z</dcterms:created>
  <dcterms:modified xsi:type="dcterms:W3CDTF">2008-10-20T19:17:48Z</dcterms:modified>
</cp:coreProperties>
</file>